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  <p:sldMasterId id="2147483648" r:id="rId5"/>
    <p:sldMasterId id="2147483666" r:id="rId6"/>
  </p:sldMasterIdLst>
  <p:notesMasterIdLst>
    <p:notesMasterId r:id="rId12"/>
  </p:notesMasterIdLst>
  <p:handoutMasterIdLst>
    <p:handoutMasterId r:id="rId13"/>
  </p:handoutMasterIdLst>
  <p:sldIdLst>
    <p:sldId id="701" r:id="rId7"/>
    <p:sldId id="706" r:id="rId8"/>
    <p:sldId id="707" r:id="rId9"/>
    <p:sldId id="708" r:id="rId10"/>
    <p:sldId id="709" r:id="rId11"/>
  </p:sldIdLst>
  <p:sldSz cx="20105688" cy="11309350"/>
  <p:notesSz cx="10234613" cy="7099300"/>
  <p:defaultTextStyle>
    <a:defPPr>
      <a:defRPr lang="en-TR"/>
    </a:defPPr>
    <a:lvl1pPr marL="0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199763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7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na Kartal" initials="SK" lastIdx="4" clrIdx="0">
    <p:extLst>
      <p:ext uri="{19B8F6BF-5375-455C-9EA6-DF929625EA0E}">
        <p15:presenceInfo xmlns:p15="http://schemas.microsoft.com/office/powerpoint/2012/main" userId="S::sena.kartal@yesilay.org.tr::9d89b603-78d4-40ed-bc05-5346e11a3104" providerId="AD"/>
      </p:ext>
    </p:extLst>
  </p:cmAuthor>
  <p:cmAuthor id="2" name="Onur Pulat" initials="OP" lastIdx="15" clrIdx="1">
    <p:extLst>
      <p:ext uri="{19B8F6BF-5375-455C-9EA6-DF929625EA0E}">
        <p15:presenceInfo xmlns:p15="http://schemas.microsoft.com/office/powerpoint/2012/main" userId="S-1-5-21-2388202239-3538787356-3256464325-9440" providerId="AD"/>
      </p:ext>
    </p:extLst>
  </p:cmAuthor>
  <p:cmAuthor id="3" name="M.Mustafa Orak" initials="MO" lastIdx="3" clrIdx="2">
    <p:extLst>
      <p:ext uri="{19B8F6BF-5375-455C-9EA6-DF929625EA0E}">
        <p15:presenceInfo xmlns:p15="http://schemas.microsoft.com/office/powerpoint/2012/main" userId="5e7e681112f0c3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A49"/>
    <a:srgbClr val="DF8126"/>
    <a:srgbClr val="EED212"/>
    <a:srgbClr val="8CC63F"/>
    <a:srgbClr val="7A98A4"/>
    <a:srgbClr val="E63C35"/>
    <a:srgbClr val="DE655C"/>
    <a:srgbClr val="1D4733"/>
    <a:srgbClr val="159C45"/>
    <a:srgbClr val="00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1" autoAdjust="0"/>
    <p:restoredTop sz="79991" autoAdjust="0"/>
  </p:normalViewPr>
  <p:slideViewPr>
    <p:cSldViewPr>
      <p:cViewPr>
        <p:scale>
          <a:sx n="110" d="100"/>
          <a:sy n="110" d="100"/>
        </p:scale>
        <p:origin x="496" y="-1856"/>
      </p:cViewPr>
      <p:guideLst>
        <p:guide orient="horz" pos="2880"/>
        <p:guide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8898"/>
    </p:cViewPr>
  </p:sorterViewPr>
  <p:notesViewPr>
    <p:cSldViewPr>
      <p:cViewPr varScale="1">
        <p:scale>
          <a:sx n="202" d="100"/>
          <a:sy n="202" d="100"/>
        </p:scale>
        <p:origin x="25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908C83A5-358A-5821-DBDD-7EBC53C1A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B4702C-2A7A-FF07-EEF3-608C93A7A6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472CC-DA43-C541-BC2C-4DD4D6E64CD0}" type="datetimeFigureOut">
              <a:rPr lang="tr-TR" smtClean="0"/>
              <a:t>28.12.2022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5A38F95-AB9C-DEFE-596E-F22EF80ADA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AD49FAF-ACA6-2A87-2D09-00B3CCF9E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9685-1A46-F747-990E-36E3BDCF7D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68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14" cy="355763"/>
          </a:xfrm>
          <a:prstGeom prst="rect">
            <a:avLst/>
          </a:prstGeom>
        </p:spPr>
        <p:txBody>
          <a:bodyPr vert="horz" lIns="50447" tIns="25224" rIns="50447" bIns="25224" rtlCol="0"/>
          <a:lstStyle>
            <a:lvl1pPr algn="l">
              <a:defRPr sz="7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975" y="0"/>
            <a:ext cx="4435214" cy="355763"/>
          </a:xfrm>
          <a:prstGeom prst="rect">
            <a:avLst/>
          </a:prstGeom>
        </p:spPr>
        <p:txBody>
          <a:bodyPr vert="horz" lIns="50447" tIns="25224" rIns="50447" bIns="25224" rtlCol="0"/>
          <a:lstStyle>
            <a:lvl1pPr algn="r">
              <a:defRPr sz="700"/>
            </a:lvl1pPr>
          </a:lstStyle>
          <a:p>
            <a:fld id="{DE34A1B0-7F6C-C744-9B95-E1957C89152E}" type="datetimeFigureOut">
              <a:rPr lang="en-TR" smtClean="0"/>
              <a:t>12/28/22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47" tIns="25224" rIns="50447" bIns="25224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138" y="3416115"/>
            <a:ext cx="8188337" cy="2796271"/>
          </a:xfrm>
          <a:prstGeom prst="rect">
            <a:avLst/>
          </a:prstGeom>
        </p:spPr>
        <p:txBody>
          <a:bodyPr vert="horz" lIns="50447" tIns="25224" rIns="50447" bIns="252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538"/>
            <a:ext cx="4435214" cy="355762"/>
          </a:xfrm>
          <a:prstGeom prst="rect">
            <a:avLst/>
          </a:prstGeom>
        </p:spPr>
        <p:txBody>
          <a:bodyPr vert="horz" lIns="50447" tIns="25224" rIns="50447" bIns="25224" rtlCol="0" anchor="b"/>
          <a:lstStyle>
            <a:lvl1pPr algn="l">
              <a:defRPr sz="7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975" y="6743538"/>
            <a:ext cx="4435214" cy="355762"/>
          </a:xfrm>
          <a:prstGeom prst="rect">
            <a:avLst/>
          </a:prstGeom>
        </p:spPr>
        <p:txBody>
          <a:bodyPr vert="horz" lIns="50447" tIns="25224" rIns="50447" bIns="25224" rtlCol="0" anchor="b"/>
          <a:lstStyle>
            <a:lvl1pPr algn="r">
              <a:defRPr sz="700"/>
            </a:lvl1pPr>
          </a:lstStyle>
          <a:p>
            <a:fld id="{A441AD09-E7FE-C54C-B695-FFDDF5D2FD6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9733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4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1AD09-E7FE-C54C-B695-FFDDF5D2FD6A}" type="slidenum">
              <a:rPr lang="en-TR" smtClean="0"/>
              <a:t>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3045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6087" cy="239553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AD09-E7FE-C54C-B695-FFDDF5D2FD6A}" type="slidenum">
              <a:rPr lang="en-TR" smtClean="0"/>
              <a:t>2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2658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1AD09-E7FE-C54C-B695-FFDDF5D2FD6A}" type="slidenum">
              <a:rPr lang="en-TR" smtClean="0"/>
              <a:t>3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7330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1AD09-E7FE-C54C-B695-FFDDF5D2FD6A}" type="slidenum">
              <a:rPr lang="en-TR" smtClean="0"/>
              <a:t>5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3296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928" y="3505903"/>
            <a:ext cx="170898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853" y="6333240"/>
            <a:ext cx="14073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tr-TR"/>
              <a:t>Asıl alt başlık stilini düzenlemek için tıklayın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78BC-8F5A-924B-AA4B-2F25DE251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4203" y="2673990"/>
            <a:ext cx="6472747" cy="3228337"/>
          </a:xfrm>
          <a:prstGeom prst="rect">
            <a:avLst/>
          </a:prstGeom>
        </p:spPr>
        <p:txBody>
          <a:bodyPr anchor="b"/>
          <a:lstStyle>
            <a:lvl1pPr algn="r">
              <a:defRPr sz="5999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B4DE5-7F46-0C4E-AD5A-31DBA8F50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67644" y="6416678"/>
            <a:ext cx="5939307" cy="8669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99">
                <a:solidFill>
                  <a:schemeClr val="bg1"/>
                </a:solidFill>
                <a:latin typeface="Montserrat" pitchFamily="2" charset="77"/>
              </a:defRPr>
            </a:lvl1pPr>
            <a:lvl2pPr marL="457210" indent="0" algn="ctr">
              <a:buNone/>
              <a:defRPr sz="1999"/>
            </a:lvl2pPr>
            <a:lvl3pPr marL="914418" indent="0" algn="ctr">
              <a:buNone/>
              <a:defRPr sz="1799"/>
            </a:lvl3pPr>
            <a:lvl4pPr marL="1371628" indent="0" algn="ctr">
              <a:buNone/>
              <a:defRPr sz="1601"/>
            </a:lvl4pPr>
            <a:lvl5pPr marL="1828833" indent="0" algn="ctr">
              <a:buNone/>
              <a:defRPr sz="1601"/>
            </a:lvl5pPr>
            <a:lvl6pPr marL="2286042" indent="0" algn="ctr">
              <a:buNone/>
              <a:defRPr sz="1601"/>
            </a:lvl6pPr>
            <a:lvl7pPr marL="2743251" indent="0" algn="ctr">
              <a:buNone/>
              <a:defRPr sz="1601"/>
            </a:lvl7pPr>
            <a:lvl8pPr marL="3200460" indent="0" algn="ctr">
              <a:buNone/>
              <a:defRPr sz="1601"/>
            </a:lvl8pPr>
            <a:lvl9pPr marL="3657667" indent="0" algn="ctr">
              <a:buNone/>
              <a:defRPr sz="1601"/>
            </a:lvl9pPr>
          </a:lstStyle>
          <a:p>
            <a:r>
              <a:rPr lang="en-US" dirty="0"/>
              <a:t>TARİH</a:t>
            </a:r>
            <a:endParaRPr lang="en-T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D35F90-613F-7E48-8C9E-E9615C25A3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67644" y="7712076"/>
            <a:ext cx="5939307" cy="12192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599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599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2599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2599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2599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AD SOYAD ÜNVAN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4753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6FF59F-7BBB-C044-AFEF-FB4E1BBB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712" y="854079"/>
            <a:ext cx="17089835" cy="492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99" b="1">
                <a:solidFill>
                  <a:srgbClr val="00B050"/>
                </a:solidFill>
                <a:latin typeface="Montserrat" pitchFamily="2" charset="77"/>
              </a:defRPr>
            </a:lvl1pPr>
          </a:lstStyle>
          <a:p>
            <a:r>
              <a:rPr lang="tr-TR" dirty="0"/>
              <a:t>BURAYA BAŞLIK GELECEK.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7B6FF59F-7BBB-C044-AFEF-FB4E1BBBA4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712" y="854079"/>
            <a:ext cx="17089835" cy="4924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99" b="1">
                <a:solidFill>
                  <a:srgbClr val="00B050"/>
                </a:solidFill>
                <a:latin typeface="Montserrat" pitchFamily="2" charset="77"/>
              </a:defRPr>
            </a:lvl1pPr>
          </a:lstStyle>
          <a:p>
            <a:r>
              <a:rPr lang="tr-TR" dirty="0"/>
              <a:t>BURAYA BAŞLIK GELECEK.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90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3145" y="1831094"/>
            <a:ext cx="17539400" cy="1209040"/>
          </a:xfrm>
          <a:prstGeom prst="rect">
            <a:avLst/>
          </a:prstGeom>
        </p:spPr>
        <p:txBody>
          <a:bodyPr lIns="0" tIns="0" rIns="0" bIns="0"/>
          <a:lstStyle>
            <a:lvl1pPr>
              <a:defRPr sz="4101" b="1" i="0">
                <a:solidFill>
                  <a:srgbClr val="00AD44"/>
                </a:solidFill>
                <a:latin typeface="Montserrat"/>
                <a:cs typeface="Montserrat"/>
              </a:defRPr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6" y="2601154"/>
            <a:ext cx="8745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4"/>
            <a:ext cx="8745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3145" y="1831094"/>
            <a:ext cx="17539400" cy="1209040"/>
          </a:xfrm>
          <a:prstGeom prst="rect">
            <a:avLst/>
          </a:prstGeom>
        </p:spPr>
        <p:txBody>
          <a:bodyPr lIns="0" tIns="0" rIns="0" bIns="0"/>
          <a:lstStyle>
            <a:lvl1pPr>
              <a:defRPr sz="4101" b="1" i="0">
                <a:solidFill>
                  <a:srgbClr val="00AD44"/>
                </a:solidFill>
                <a:latin typeface="Montserrat"/>
                <a:cs typeface="Montserrat"/>
              </a:defRPr>
            </a:lvl1pPr>
          </a:lstStyle>
          <a:p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513112" y="1404221"/>
            <a:ext cx="19080080" cy="9391651"/>
          </a:xfrm>
          <a:custGeom>
            <a:avLst/>
            <a:gdLst/>
            <a:ahLst/>
            <a:cxnLst/>
            <a:rect l="l" t="t" r="r" b="b"/>
            <a:pathLst>
              <a:path w="19078575" h="9391650">
                <a:moveTo>
                  <a:pt x="19077953" y="9370936"/>
                </a:moveTo>
                <a:lnTo>
                  <a:pt x="20942" y="9370936"/>
                </a:lnTo>
                <a:lnTo>
                  <a:pt x="20942" y="0"/>
                </a:lnTo>
                <a:lnTo>
                  <a:pt x="0" y="0"/>
                </a:lnTo>
                <a:lnTo>
                  <a:pt x="0" y="9370936"/>
                </a:lnTo>
                <a:lnTo>
                  <a:pt x="0" y="9391256"/>
                </a:lnTo>
                <a:lnTo>
                  <a:pt x="19077953" y="9391256"/>
                </a:lnTo>
                <a:lnTo>
                  <a:pt x="19077953" y="9370936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7" name="bg object 17"/>
          <p:cNvSpPr/>
          <p:nvPr/>
        </p:nvSpPr>
        <p:spPr>
          <a:xfrm>
            <a:off x="513112" y="513557"/>
            <a:ext cx="16666892" cy="289560"/>
          </a:xfrm>
          <a:custGeom>
            <a:avLst/>
            <a:gdLst/>
            <a:ahLst/>
            <a:cxnLst/>
            <a:rect l="l" t="t" r="r" b="b"/>
            <a:pathLst>
              <a:path w="16665575" h="289559">
                <a:moveTo>
                  <a:pt x="16665283" y="0"/>
                </a:moveTo>
                <a:lnTo>
                  <a:pt x="0" y="0"/>
                </a:lnTo>
                <a:lnTo>
                  <a:pt x="0" y="20320"/>
                </a:lnTo>
                <a:lnTo>
                  <a:pt x="0" y="289229"/>
                </a:lnTo>
                <a:lnTo>
                  <a:pt x="20942" y="289229"/>
                </a:lnTo>
                <a:lnTo>
                  <a:pt x="20942" y="20320"/>
                </a:lnTo>
                <a:lnTo>
                  <a:pt x="16665283" y="20320"/>
                </a:lnTo>
                <a:lnTo>
                  <a:pt x="16665283" y="0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18" name="bg object 18"/>
          <p:cNvSpPr/>
          <p:nvPr/>
        </p:nvSpPr>
        <p:spPr>
          <a:xfrm>
            <a:off x="19043328" y="513558"/>
            <a:ext cx="549318" cy="10261599"/>
          </a:xfrm>
          <a:custGeom>
            <a:avLst/>
            <a:gdLst/>
            <a:ahLst/>
            <a:cxnLst/>
            <a:rect l="l" t="t" r="r" b="b"/>
            <a:pathLst>
              <a:path w="549275" h="10261600">
                <a:moveTo>
                  <a:pt x="549198" y="20459"/>
                </a:moveTo>
                <a:lnTo>
                  <a:pt x="528256" y="20459"/>
                </a:lnTo>
                <a:lnTo>
                  <a:pt x="528256" y="10260990"/>
                </a:lnTo>
                <a:lnTo>
                  <a:pt x="549198" y="10260990"/>
                </a:lnTo>
                <a:lnTo>
                  <a:pt x="549198" y="20459"/>
                </a:lnTo>
                <a:close/>
              </a:path>
              <a:path w="549275" h="10261600">
                <a:moveTo>
                  <a:pt x="549198" y="0"/>
                </a:moveTo>
                <a:lnTo>
                  <a:pt x="0" y="0"/>
                </a:lnTo>
                <a:lnTo>
                  <a:pt x="0" y="20320"/>
                </a:lnTo>
                <a:lnTo>
                  <a:pt x="549198" y="20320"/>
                </a:lnTo>
                <a:lnTo>
                  <a:pt x="549198" y="0"/>
                </a:lnTo>
                <a:close/>
              </a:path>
            </a:pathLst>
          </a:custGeom>
          <a:solidFill>
            <a:srgbClr val="A7A8AA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2" name="bg object 22"/>
          <p:cNvSpPr/>
          <p:nvPr userDrawn="1"/>
        </p:nvSpPr>
        <p:spPr>
          <a:xfrm>
            <a:off x="471377" y="802784"/>
            <a:ext cx="104783" cy="601980"/>
          </a:xfrm>
          <a:custGeom>
            <a:avLst/>
            <a:gdLst/>
            <a:ahLst/>
            <a:cxnLst/>
            <a:rect l="l" t="t" r="r" b="b"/>
            <a:pathLst>
              <a:path w="104775" h="601980">
                <a:moveTo>
                  <a:pt x="104708" y="0"/>
                </a:moveTo>
                <a:lnTo>
                  <a:pt x="0" y="0"/>
                </a:lnTo>
                <a:lnTo>
                  <a:pt x="0" y="601426"/>
                </a:lnTo>
                <a:lnTo>
                  <a:pt x="104708" y="601426"/>
                </a:lnTo>
                <a:lnTo>
                  <a:pt x="104708" y="0"/>
                </a:lnTo>
                <a:close/>
              </a:path>
            </a:pathLst>
          </a:custGeom>
          <a:solidFill>
            <a:srgbClr val="00AD44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2C3933DE-A7C4-2A44-A3E9-F32463690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887" y="236588"/>
            <a:ext cx="2306239" cy="611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78BC-8F5A-924B-AA4B-2F25DE251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4203" y="2673990"/>
            <a:ext cx="6472747" cy="3228337"/>
          </a:xfrm>
          <a:prstGeom prst="rect">
            <a:avLst/>
          </a:prstGeom>
        </p:spPr>
        <p:txBody>
          <a:bodyPr anchor="b"/>
          <a:lstStyle>
            <a:lvl1pPr algn="r">
              <a:defRPr sz="5999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B4DE5-7F46-0C4E-AD5A-31DBA8F50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67644" y="6416678"/>
            <a:ext cx="5939307" cy="8669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99">
                <a:solidFill>
                  <a:schemeClr val="bg1"/>
                </a:solidFill>
                <a:latin typeface="Montserrat" pitchFamily="2" charset="77"/>
              </a:defRPr>
            </a:lvl1pPr>
            <a:lvl2pPr marL="457210" indent="0" algn="ctr">
              <a:buNone/>
              <a:defRPr sz="1999"/>
            </a:lvl2pPr>
            <a:lvl3pPr marL="914418" indent="0" algn="ctr">
              <a:buNone/>
              <a:defRPr sz="1799"/>
            </a:lvl3pPr>
            <a:lvl4pPr marL="1371628" indent="0" algn="ctr">
              <a:buNone/>
              <a:defRPr sz="1601"/>
            </a:lvl4pPr>
            <a:lvl5pPr marL="1828833" indent="0" algn="ctr">
              <a:buNone/>
              <a:defRPr sz="1601"/>
            </a:lvl5pPr>
            <a:lvl6pPr marL="2286042" indent="0" algn="ctr">
              <a:buNone/>
              <a:defRPr sz="1601"/>
            </a:lvl6pPr>
            <a:lvl7pPr marL="2743251" indent="0" algn="ctr">
              <a:buNone/>
              <a:defRPr sz="1601"/>
            </a:lvl7pPr>
            <a:lvl8pPr marL="3200460" indent="0" algn="ctr">
              <a:buNone/>
              <a:defRPr sz="1601"/>
            </a:lvl8pPr>
            <a:lvl9pPr marL="3657667" indent="0" algn="ctr">
              <a:buNone/>
              <a:defRPr sz="1601"/>
            </a:lvl9pPr>
          </a:lstStyle>
          <a:p>
            <a:r>
              <a:rPr lang="en-US" dirty="0"/>
              <a:t>TARİH</a:t>
            </a:r>
            <a:endParaRPr lang="en-T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D35F90-613F-7E48-8C9E-E9615C25A3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67644" y="7712076"/>
            <a:ext cx="5939307" cy="12192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2599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599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sz="2599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sz="2599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sz="2599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AD SOYAD ÜNVAN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60161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5" y="2819489"/>
            <a:ext cx="17341156" cy="4704373"/>
          </a:xfrm>
        </p:spPr>
        <p:txBody>
          <a:bodyPr anchor="b">
            <a:normAutofit/>
          </a:bodyPr>
          <a:lstStyle>
            <a:lvl1pPr>
              <a:defRPr sz="9234"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795" y="7568369"/>
            <a:ext cx="1734115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/>
                </a:solidFill>
              </a:defRPr>
            </a:lvl1pPr>
            <a:lvl2pPr marL="753982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65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949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93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91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89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879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86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46979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66" y="846272"/>
            <a:ext cx="17341156" cy="1941800"/>
          </a:xfrm>
        </p:spPr>
        <p:txBody>
          <a:bodyPr>
            <a:normAutofit/>
          </a:bodyPr>
          <a:lstStyle>
            <a:lvl1pPr>
              <a:defRPr sz="6925"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2266" y="3010593"/>
            <a:ext cx="17341156" cy="6890051"/>
          </a:xfrm>
        </p:spPr>
        <p:txBody>
          <a:bodyPr/>
          <a:lstStyle>
            <a:lvl1pPr marL="376991" marR="0" indent="-376991" algn="l" defTabSz="1507965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617"/>
            </a:lvl1pPr>
          </a:lstStyle>
          <a:p>
            <a:pPr marL="376991" marR="0" lvl="0" indent="-376991" algn="l" defTabSz="1507965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3958" b="1" spc="-165" dirty="0">
                <a:solidFill>
                  <a:srgbClr val="004F2E"/>
                </a:solidFill>
                <a:latin typeface="+mn-lt"/>
              </a:rPr>
              <a:t>Konu Alt Başlığı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0311" y="10263847"/>
            <a:ext cx="4523782" cy="27699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9FA34DF-5BD5-4844-939F-F3231C9C864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8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9077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2DA101F1-F75D-35DB-F2B6-723A454F29D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9602" y="515874"/>
            <a:ext cx="19146484" cy="10277603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378590"/>
            <a:ext cx="643382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474462" y="9957322"/>
            <a:ext cx="4624308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8" y="10378590"/>
            <a:ext cx="4624308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8A8F12-2DE7-7041-93F4-D0F4C5BCB46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664" y="180806"/>
            <a:ext cx="2508106" cy="66555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B6193CD1-AED5-1870-50B4-C3B1A49A8E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6875" y="10397004"/>
            <a:ext cx="1847177" cy="730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69" r:id="rId7"/>
    <p:sldLayoutId id="2147483670" r:id="rId8"/>
    <p:sldLayoutId id="2147483671" r:id="rId9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10" eaLnBrk="1" hangingPunct="1">
        <a:defRPr>
          <a:latin typeface="+mn-lt"/>
          <a:ea typeface="+mn-ea"/>
          <a:cs typeface="+mn-cs"/>
        </a:defRPr>
      </a:lvl2pPr>
      <a:lvl3pPr marL="914418" eaLnBrk="1" hangingPunct="1">
        <a:defRPr>
          <a:latin typeface="+mn-lt"/>
          <a:ea typeface="+mn-ea"/>
          <a:cs typeface="+mn-cs"/>
        </a:defRPr>
      </a:lvl3pPr>
      <a:lvl4pPr marL="1371628" eaLnBrk="1" hangingPunct="1">
        <a:defRPr>
          <a:latin typeface="+mn-lt"/>
          <a:ea typeface="+mn-ea"/>
          <a:cs typeface="+mn-cs"/>
        </a:defRPr>
      </a:lvl4pPr>
      <a:lvl5pPr marL="1828833" eaLnBrk="1" hangingPunct="1">
        <a:defRPr>
          <a:latin typeface="+mn-lt"/>
          <a:ea typeface="+mn-ea"/>
          <a:cs typeface="+mn-cs"/>
        </a:defRPr>
      </a:lvl5pPr>
      <a:lvl6pPr marL="2286042" eaLnBrk="1" hangingPunct="1">
        <a:defRPr>
          <a:latin typeface="+mn-lt"/>
          <a:ea typeface="+mn-ea"/>
          <a:cs typeface="+mn-cs"/>
        </a:defRPr>
      </a:lvl6pPr>
      <a:lvl7pPr marL="2743251" eaLnBrk="1" hangingPunct="1">
        <a:defRPr>
          <a:latin typeface="+mn-lt"/>
          <a:ea typeface="+mn-ea"/>
          <a:cs typeface="+mn-cs"/>
        </a:defRPr>
      </a:lvl7pPr>
      <a:lvl8pPr marL="3200460" eaLnBrk="1" hangingPunct="1">
        <a:defRPr>
          <a:latin typeface="+mn-lt"/>
          <a:ea typeface="+mn-ea"/>
          <a:cs typeface="+mn-cs"/>
        </a:defRPr>
      </a:lvl8pPr>
      <a:lvl9pPr marL="365766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10" eaLnBrk="1" hangingPunct="1">
        <a:defRPr>
          <a:latin typeface="+mn-lt"/>
          <a:ea typeface="+mn-ea"/>
          <a:cs typeface="+mn-cs"/>
        </a:defRPr>
      </a:lvl2pPr>
      <a:lvl3pPr marL="914418" eaLnBrk="1" hangingPunct="1">
        <a:defRPr>
          <a:latin typeface="+mn-lt"/>
          <a:ea typeface="+mn-ea"/>
          <a:cs typeface="+mn-cs"/>
        </a:defRPr>
      </a:lvl3pPr>
      <a:lvl4pPr marL="1371628" eaLnBrk="1" hangingPunct="1">
        <a:defRPr>
          <a:latin typeface="+mn-lt"/>
          <a:ea typeface="+mn-ea"/>
          <a:cs typeface="+mn-cs"/>
        </a:defRPr>
      </a:lvl4pPr>
      <a:lvl5pPr marL="1828833" eaLnBrk="1" hangingPunct="1">
        <a:defRPr>
          <a:latin typeface="+mn-lt"/>
          <a:ea typeface="+mn-ea"/>
          <a:cs typeface="+mn-cs"/>
        </a:defRPr>
      </a:lvl5pPr>
      <a:lvl6pPr marL="2286042" eaLnBrk="1" hangingPunct="1">
        <a:defRPr>
          <a:latin typeface="+mn-lt"/>
          <a:ea typeface="+mn-ea"/>
          <a:cs typeface="+mn-cs"/>
        </a:defRPr>
      </a:lvl6pPr>
      <a:lvl7pPr marL="2743251" eaLnBrk="1" hangingPunct="1">
        <a:defRPr>
          <a:latin typeface="+mn-lt"/>
          <a:ea typeface="+mn-ea"/>
          <a:cs typeface="+mn-cs"/>
        </a:defRPr>
      </a:lvl7pPr>
      <a:lvl8pPr marL="3200460" eaLnBrk="1" hangingPunct="1">
        <a:defRPr>
          <a:latin typeface="+mn-lt"/>
          <a:ea typeface="+mn-ea"/>
          <a:cs typeface="+mn-cs"/>
        </a:defRPr>
      </a:lvl8pPr>
      <a:lvl9pPr marL="3657667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BE695615-93DA-0B46-AD3C-3BDFA199B63F}"/>
              </a:ext>
            </a:extLst>
          </p:cNvPr>
          <p:cNvSpPr/>
          <p:nvPr userDrawn="1"/>
        </p:nvSpPr>
        <p:spPr>
          <a:xfrm>
            <a:off x="0" y="3"/>
            <a:ext cx="20091717" cy="11306175"/>
          </a:xfrm>
          <a:custGeom>
            <a:avLst/>
            <a:gdLst/>
            <a:ahLst/>
            <a:cxnLst/>
            <a:rect l="l" t="t" r="r" b="b"/>
            <a:pathLst>
              <a:path w="20090130" h="11306175">
                <a:moveTo>
                  <a:pt x="20089796" y="0"/>
                </a:moveTo>
                <a:lnTo>
                  <a:pt x="0" y="0"/>
                </a:lnTo>
                <a:lnTo>
                  <a:pt x="0" y="11306095"/>
                </a:lnTo>
                <a:lnTo>
                  <a:pt x="20089796" y="11306095"/>
                </a:lnTo>
                <a:lnTo>
                  <a:pt x="20089796" y="0"/>
                </a:lnTo>
                <a:close/>
              </a:path>
            </a:pathLst>
          </a:custGeom>
          <a:solidFill>
            <a:srgbClr val="114633"/>
          </a:solidFill>
        </p:spPr>
        <p:txBody>
          <a:bodyPr wrap="square" lIns="0" tIns="0" rIns="0" bIns="0" rtlCol="0"/>
          <a:lstStyle/>
          <a:p>
            <a:endParaRPr sz="1088"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1168EABD-D758-A94C-95E2-B549CBFE0358}"/>
              </a:ext>
            </a:extLst>
          </p:cNvPr>
          <p:cNvGrpSpPr/>
          <p:nvPr userDrawn="1"/>
        </p:nvGrpSpPr>
        <p:grpSpPr>
          <a:xfrm>
            <a:off x="738147" y="785432"/>
            <a:ext cx="18503549" cy="9700896"/>
            <a:chOff x="738087" y="785431"/>
            <a:chExt cx="18502088" cy="970089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9807FBC1-0C76-4742-9BDB-046B1A8FAEF3}"/>
                </a:ext>
              </a:extLst>
            </p:cNvPr>
            <p:cNvSpPr/>
            <p:nvPr/>
          </p:nvSpPr>
          <p:spPr>
            <a:xfrm>
              <a:off x="2882080" y="2798964"/>
              <a:ext cx="5136670" cy="56308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88" dirty="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58DC4C74-1AEF-C54D-A989-F19F01E20211}"/>
                </a:ext>
              </a:extLst>
            </p:cNvPr>
            <p:cNvSpPr/>
            <p:nvPr/>
          </p:nvSpPr>
          <p:spPr>
            <a:xfrm>
              <a:off x="738087" y="5508063"/>
              <a:ext cx="2138680" cy="0"/>
            </a:xfrm>
            <a:custGeom>
              <a:avLst/>
              <a:gdLst/>
              <a:ahLst/>
              <a:cxnLst/>
              <a:rect l="l" t="t" r="r" b="b"/>
              <a:pathLst>
                <a:path w="2138680">
                  <a:moveTo>
                    <a:pt x="2138364" y="0"/>
                  </a:moveTo>
                  <a:lnTo>
                    <a:pt x="0" y="0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 sz="1088"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E369B954-BCB0-4541-9DB8-0F2BFB65F7AF}"/>
                </a:ext>
              </a:extLst>
            </p:cNvPr>
            <p:cNvSpPr/>
            <p:nvPr/>
          </p:nvSpPr>
          <p:spPr>
            <a:xfrm>
              <a:off x="7524340" y="7748790"/>
              <a:ext cx="2588895" cy="0"/>
            </a:xfrm>
            <a:custGeom>
              <a:avLst/>
              <a:gdLst/>
              <a:ahLst/>
              <a:cxnLst/>
              <a:rect l="l" t="t" r="r" b="b"/>
              <a:pathLst>
                <a:path w="2588895">
                  <a:moveTo>
                    <a:pt x="2588601" y="0"/>
                  </a:moveTo>
                  <a:lnTo>
                    <a:pt x="0" y="0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 sz="1088"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98612F6-A784-F249-827E-69EF1A04E0E6}"/>
                </a:ext>
              </a:extLst>
            </p:cNvPr>
            <p:cNvSpPr/>
            <p:nvPr/>
          </p:nvSpPr>
          <p:spPr>
            <a:xfrm>
              <a:off x="7310386" y="789638"/>
              <a:ext cx="0" cy="2527935"/>
            </a:xfrm>
            <a:custGeom>
              <a:avLst/>
              <a:gdLst/>
              <a:ahLst/>
              <a:cxnLst/>
              <a:rect l="l" t="t" r="r" b="b"/>
              <a:pathLst>
                <a:path h="2527935">
                  <a:moveTo>
                    <a:pt x="0" y="0"/>
                  </a:moveTo>
                  <a:lnTo>
                    <a:pt x="0" y="2527891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 sz="1088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D7621BD7-EE48-D043-A67B-C6DEC4833890}"/>
                </a:ext>
              </a:extLst>
            </p:cNvPr>
            <p:cNvSpPr/>
            <p:nvPr/>
          </p:nvSpPr>
          <p:spPr>
            <a:xfrm>
              <a:off x="2859900" y="7847463"/>
              <a:ext cx="1115060" cy="2635885"/>
            </a:xfrm>
            <a:custGeom>
              <a:avLst/>
              <a:gdLst/>
              <a:ahLst/>
              <a:cxnLst/>
              <a:rect l="l" t="t" r="r" b="b"/>
              <a:pathLst>
                <a:path w="1115060" h="2635884">
                  <a:moveTo>
                    <a:pt x="1114740" y="0"/>
                  </a:moveTo>
                  <a:lnTo>
                    <a:pt x="0" y="2635794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 sz="1088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680FAAE4-B964-EB48-997D-9679129104F0}"/>
                </a:ext>
              </a:extLst>
            </p:cNvPr>
            <p:cNvSpPr/>
            <p:nvPr/>
          </p:nvSpPr>
          <p:spPr>
            <a:xfrm>
              <a:off x="6236705" y="8369479"/>
              <a:ext cx="361950" cy="2113915"/>
            </a:xfrm>
            <a:custGeom>
              <a:avLst/>
              <a:gdLst/>
              <a:ahLst/>
              <a:cxnLst/>
              <a:rect l="l" t="t" r="r" b="b"/>
              <a:pathLst>
                <a:path w="361950" h="2113915">
                  <a:moveTo>
                    <a:pt x="0" y="0"/>
                  </a:moveTo>
                  <a:lnTo>
                    <a:pt x="361486" y="2113778"/>
                  </a:lnTo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 sz="1088"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541BA34D-2C47-2A40-8D51-03DF4D6503FE}"/>
                </a:ext>
              </a:extLst>
            </p:cNvPr>
            <p:cNvSpPr/>
            <p:nvPr/>
          </p:nvSpPr>
          <p:spPr>
            <a:xfrm>
              <a:off x="749610" y="785431"/>
              <a:ext cx="18490565" cy="9700895"/>
            </a:xfrm>
            <a:custGeom>
              <a:avLst/>
              <a:gdLst/>
              <a:ahLst/>
              <a:cxnLst/>
              <a:rect l="l" t="t" r="r" b="b"/>
              <a:pathLst>
                <a:path w="18490565" h="9700895">
                  <a:moveTo>
                    <a:pt x="0" y="9700469"/>
                  </a:moveTo>
                  <a:lnTo>
                    <a:pt x="9351809" y="9700469"/>
                  </a:lnTo>
                  <a:lnTo>
                    <a:pt x="9351809" y="0"/>
                  </a:lnTo>
                  <a:lnTo>
                    <a:pt x="0" y="0"/>
                  </a:lnTo>
                  <a:lnTo>
                    <a:pt x="0" y="9700469"/>
                  </a:lnTo>
                  <a:close/>
                </a:path>
                <a:path w="18490565" h="9700895">
                  <a:moveTo>
                    <a:pt x="18490379" y="9700469"/>
                  </a:moveTo>
                  <a:lnTo>
                    <a:pt x="9351809" y="9700469"/>
                  </a:lnTo>
                  <a:lnTo>
                    <a:pt x="9351809" y="0"/>
                  </a:lnTo>
                  <a:lnTo>
                    <a:pt x="18490379" y="0"/>
                  </a:lnTo>
                  <a:lnTo>
                    <a:pt x="18490379" y="9700469"/>
                  </a:lnTo>
                  <a:close/>
                </a:path>
              </a:pathLst>
            </a:custGeom>
            <a:ln w="11800">
              <a:solidFill>
                <a:srgbClr val="D2E7D6"/>
              </a:solidFill>
            </a:ln>
          </p:spPr>
          <p:txBody>
            <a:bodyPr wrap="square" lIns="0" tIns="0" rIns="0" bIns="0" rtlCol="0"/>
            <a:lstStyle/>
            <a:p>
              <a:endParaRPr sz="1088"/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435D6D71-BB01-6241-A60C-57D3B9DD21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710" y="4945030"/>
            <a:ext cx="5310874" cy="14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813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9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9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8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7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4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9144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8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3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7" algn="l" defTabSz="9144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88454A8-FE82-AC45-6FB5-80A65E8DA433}"/>
              </a:ext>
            </a:extLst>
          </p:cNvPr>
          <p:cNvSpPr/>
          <p:nvPr/>
        </p:nvSpPr>
        <p:spPr>
          <a:xfrm>
            <a:off x="9385" y="-3462"/>
            <a:ext cx="20096303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4F5783-4DCB-8620-98C3-EA84A4F8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76" y="-33957"/>
            <a:ext cx="19514168" cy="12896080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A6D2CD57-BD04-B75B-4801-A2F18765942F}"/>
              </a:ext>
            </a:extLst>
          </p:cNvPr>
          <p:cNvSpPr txBox="1"/>
          <p:nvPr/>
        </p:nvSpPr>
        <p:spPr>
          <a:xfrm>
            <a:off x="972725" y="1406203"/>
            <a:ext cx="136095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>
                <a:solidFill>
                  <a:schemeClr val="bg1"/>
                </a:solidFill>
              </a:rPr>
              <a:t>Meyve Sebze Seçelim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53193A37-F674-9C29-5F33-94F4B9BE8DA0}"/>
              </a:ext>
            </a:extLst>
          </p:cNvPr>
          <p:cNvGrpSpPr/>
          <p:nvPr/>
        </p:nvGrpSpPr>
        <p:grpSpPr>
          <a:xfrm>
            <a:off x="16029508" y="8967043"/>
            <a:ext cx="3816424" cy="2160240"/>
            <a:chOff x="16029508" y="8967043"/>
            <a:chExt cx="3816424" cy="2160240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8ABC73B6-1BC7-95D0-F42F-9DEEADE19AE9}"/>
                </a:ext>
              </a:extLst>
            </p:cNvPr>
            <p:cNvSpPr/>
            <p:nvPr/>
          </p:nvSpPr>
          <p:spPr>
            <a:xfrm>
              <a:off x="16029508" y="9003047"/>
              <a:ext cx="38164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0C525E7A-62E1-F59E-B1E3-4100CCB3B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7" t="18750" r="8047" b="18750"/>
            <a:stretch/>
          </p:blipFill>
          <p:spPr>
            <a:xfrm>
              <a:off x="16060737" y="8967043"/>
              <a:ext cx="3753966" cy="2160240"/>
            </a:xfrm>
            <a:prstGeom prst="rect">
              <a:avLst/>
            </a:prstGeom>
          </p:spPr>
        </p:pic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514EB28F-ACD2-B4CF-E7BC-090CB94F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16" y="9506394"/>
            <a:ext cx="3872260" cy="1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3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47AADD40-34D3-2ECC-B6A6-2D1909D60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60" y="608154"/>
            <a:ext cx="17929992" cy="100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eyvesebze-40">
            <a:hlinkClick r:id="" action="ppaction://media"/>
            <a:extLst>
              <a:ext uri="{FF2B5EF4-FFF2-40B4-BE49-F238E27FC236}">
                <a16:creationId xmlns:a16="http://schemas.microsoft.com/office/drawing/2014/main" id="{D80477E1-6E6B-0B22-A122-7394155D84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0013" t="4539" r="11344" b="4369"/>
          <a:stretch/>
        </p:blipFill>
        <p:spPr>
          <a:xfrm>
            <a:off x="3392104" y="1406203"/>
            <a:ext cx="13321480" cy="86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3A32FBA5-0AC4-6120-78E8-080D5B6E248D}"/>
              </a:ext>
            </a:extLst>
          </p:cNvPr>
          <p:cNvSpPr/>
          <p:nvPr/>
        </p:nvSpPr>
        <p:spPr>
          <a:xfrm>
            <a:off x="1273498" y="1015596"/>
            <a:ext cx="16268175" cy="2016224"/>
          </a:xfrm>
          <a:prstGeom prst="roundRect">
            <a:avLst/>
          </a:prstGeom>
          <a:solidFill>
            <a:srgbClr val="7A9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tr-TR" sz="31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KIŞ</a:t>
            </a:r>
            <a:br>
              <a:rPr kumimoji="0" lang="tr-TR" sz="31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tr-TR" sz="31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Meyve: Elma, nar, portakal, mandalina, ayva.</a:t>
            </a:r>
            <a:br>
              <a:rPr kumimoji="0" lang="tr-TR" sz="31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tr-TR" sz="319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Sebze: Ispanak, brokoli, karnabahar, pırasa, havuç, turp.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25735C6D-4871-CAA6-73D1-BDF2F7D06A80}"/>
              </a:ext>
            </a:extLst>
          </p:cNvPr>
          <p:cNvSpPr/>
          <p:nvPr/>
        </p:nvSpPr>
        <p:spPr>
          <a:xfrm>
            <a:off x="1273499" y="3337440"/>
            <a:ext cx="16268176" cy="2016224"/>
          </a:xfrm>
          <a:prstGeom prst="round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İLKBAHAR</a:t>
            </a:r>
            <a:b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Meyve: Elma, muz, erik, çilek, dut.</a:t>
            </a:r>
            <a:b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Sebze: Marul, barbunya, taze soğan, bezelye, brokoli.</a:t>
            </a: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CBA0A82C-1E72-31E6-431B-44E63C2CD90D}"/>
              </a:ext>
            </a:extLst>
          </p:cNvPr>
          <p:cNvSpPr/>
          <p:nvPr/>
        </p:nvSpPr>
        <p:spPr>
          <a:xfrm>
            <a:off x="1273498" y="5659284"/>
            <a:ext cx="16268177" cy="2016224"/>
          </a:xfrm>
          <a:prstGeom prst="roundRect">
            <a:avLst/>
          </a:prstGeom>
          <a:solidFill>
            <a:srgbClr val="EED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YAZ</a:t>
            </a:r>
            <a:b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Meyve: Kiraz, karpuz, kavun, kayısı, şeftali, üzüm, böğürtlen.</a:t>
            </a:r>
            <a:b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Sebze: Domates, salatalık, sivribiber, kabak, patlıcan, mısır, kırmızı biber.</a:t>
            </a:r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0CF5B18C-3C20-3D91-D641-123B039B828A}"/>
              </a:ext>
            </a:extLst>
          </p:cNvPr>
          <p:cNvSpPr/>
          <p:nvPr/>
        </p:nvSpPr>
        <p:spPr>
          <a:xfrm>
            <a:off x="1273498" y="7981129"/>
            <a:ext cx="16268177" cy="2016224"/>
          </a:xfrm>
          <a:prstGeom prst="roundRect">
            <a:avLst/>
          </a:prstGeom>
          <a:solidFill>
            <a:srgbClr val="DF8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SONBAHAR</a:t>
            </a:r>
            <a:b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Meyve: Fındık, ceviz, üzüm, elma, kestane, incir, üzüm, kivi, nar.</a:t>
            </a:r>
            <a:b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</a:br>
            <a:r>
              <a:rPr lang="tr-TR" sz="3200" b="1" kern="0" dirty="0">
                <a:solidFill>
                  <a:schemeClr val="bg1"/>
                </a:solidFill>
                <a:latin typeface="Montserrat" pitchFamily="2" charset="0"/>
              </a:rPr>
              <a:t>Sebze: Mantar, sivribiber, patlıcan, bal kabağı, beyaz lahana.</a:t>
            </a:r>
          </a:p>
        </p:txBody>
      </p:sp>
    </p:spTree>
    <p:extLst>
      <p:ext uri="{BB962C8B-B14F-4D97-AF65-F5344CB8AC3E}">
        <p14:creationId xmlns:p14="http://schemas.microsoft.com/office/powerpoint/2010/main" val="2840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88454A8-FE82-AC45-6FB5-80A65E8DA433}"/>
              </a:ext>
            </a:extLst>
          </p:cNvPr>
          <p:cNvSpPr/>
          <p:nvPr/>
        </p:nvSpPr>
        <p:spPr>
          <a:xfrm>
            <a:off x="9385" y="-3462"/>
            <a:ext cx="20096303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4F5783-4DCB-8620-98C3-EA84A4F8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2"/>
            <a:ext cx="19514168" cy="12896080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A6D2CD57-BD04-B75B-4801-A2F18765942F}"/>
              </a:ext>
            </a:extLst>
          </p:cNvPr>
          <p:cNvSpPr txBox="1"/>
          <p:nvPr/>
        </p:nvSpPr>
        <p:spPr>
          <a:xfrm>
            <a:off x="3140076" y="1406203"/>
            <a:ext cx="105202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>
                <a:solidFill>
                  <a:schemeClr val="bg1"/>
                </a:solidFill>
              </a:rPr>
              <a:t>Teşekkürler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A3D955C-2491-529B-1CDB-61A0DFD80635}"/>
              </a:ext>
            </a:extLst>
          </p:cNvPr>
          <p:cNvSpPr/>
          <p:nvPr/>
        </p:nvSpPr>
        <p:spPr>
          <a:xfrm>
            <a:off x="7098366" y="4403628"/>
            <a:ext cx="2603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yesilay.org.tr</a:t>
            </a:r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E77519D6-BED7-97FF-01F2-CD0E1E62D2F5}"/>
              </a:ext>
            </a:extLst>
          </p:cNvPr>
          <p:cNvGrpSpPr/>
          <p:nvPr/>
        </p:nvGrpSpPr>
        <p:grpSpPr>
          <a:xfrm>
            <a:off x="5694522" y="5372428"/>
            <a:ext cx="5085513" cy="635000"/>
            <a:chOff x="5694522" y="5372428"/>
            <a:chExt cx="5085513" cy="635000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324C574A-A7D8-2AFF-17B6-12EB215D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4522" y="5372428"/>
              <a:ext cx="2857500" cy="635000"/>
            </a:xfrm>
            <a:prstGeom prst="rect">
              <a:avLst/>
            </a:prstGeom>
          </p:spPr>
        </p:pic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B83B1371-5D18-4802-2204-F0960EA9E1A1}"/>
                </a:ext>
              </a:extLst>
            </p:cNvPr>
            <p:cNvSpPr/>
            <p:nvPr/>
          </p:nvSpPr>
          <p:spPr>
            <a:xfrm>
              <a:off x="8643295" y="5446919"/>
              <a:ext cx="21367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/1920yesilay</a:t>
              </a:r>
              <a:endParaRPr lang="en-US" sz="2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C6C63A34-1F02-F942-9858-4B7ADA0F08F1}"/>
              </a:ext>
            </a:extLst>
          </p:cNvPr>
          <p:cNvGrpSpPr/>
          <p:nvPr/>
        </p:nvGrpSpPr>
        <p:grpSpPr>
          <a:xfrm>
            <a:off x="16029508" y="8967043"/>
            <a:ext cx="3816424" cy="2160240"/>
            <a:chOff x="16029508" y="8967043"/>
            <a:chExt cx="3816424" cy="2160240"/>
          </a:xfrm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939F0D3A-4E0C-6B41-2059-625CEFD95C26}"/>
                </a:ext>
              </a:extLst>
            </p:cNvPr>
            <p:cNvSpPr/>
            <p:nvPr/>
          </p:nvSpPr>
          <p:spPr>
            <a:xfrm>
              <a:off x="16029508" y="9003047"/>
              <a:ext cx="38164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E3C9D1B1-BD1F-48E0-68AB-008104C42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7" t="18750" r="8047" b="18750"/>
            <a:stretch/>
          </p:blipFill>
          <p:spPr>
            <a:xfrm>
              <a:off x="16060737" y="8967043"/>
              <a:ext cx="3753966" cy="2160240"/>
            </a:xfrm>
            <a:prstGeom prst="rect">
              <a:avLst/>
            </a:prstGeom>
          </p:spPr>
        </p:pic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48D056D2-224D-468E-1927-FC5E209EF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116" y="9506394"/>
            <a:ext cx="3872260" cy="15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96711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ŞİLAY SUNUM ŞABLON V2" id="{8C2DF751-7800-4446-BE73-CA3278EA1939}" vid="{C01D58A9-7856-B242-88AA-D449E669454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ŞİLAY SUNUM ŞABLON V2" id="{8C2DF751-7800-4446-BE73-CA3278EA1939}" vid="{F4AC16CF-2119-454A-88B6-C6591F0C10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0863E1E6BB7A19498C4AF14E780058BE" ma:contentTypeVersion="10" ma:contentTypeDescription="Yeni belge oluşturun." ma:contentTypeScope="" ma:versionID="9b5ffadc99bc8e5bf6fd1643ba99fcdf">
  <xsd:schema xmlns:xsd="http://www.w3.org/2001/XMLSchema" xmlns:xs="http://www.w3.org/2001/XMLSchema" xmlns:p="http://schemas.microsoft.com/office/2006/metadata/properties" xmlns:ns3="f9dea039-0bfe-4178-ae8f-c73776a9c8b9" xmlns:ns4="14dc569c-4394-419a-b3d5-608a6e05243e" targetNamespace="http://schemas.microsoft.com/office/2006/metadata/properties" ma:root="true" ma:fieldsID="bb9c6bc10fd87866ef7a47e42142da97" ns3:_="" ns4:_="">
    <xsd:import namespace="f9dea039-0bfe-4178-ae8f-c73776a9c8b9"/>
    <xsd:import namespace="14dc569c-4394-419a-b3d5-608a6e0524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ea039-0bfe-4178-ae8f-c73776a9c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c569c-4394-419a-b3d5-608a6e05243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3AB84C-3E14-4182-972C-8850A6600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ea039-0bfe-4178-ae8f-c73776a9c8b9"/>
    <ds:schemaRef ds:uri="14dc569c-4394-419a-b3d5-608a6e052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91B9A3-17F9-42E5-A2CE-BAEF17A42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21E9D-DE9F-42E5-8E20-33E96D6B019C}">
  <ds:schemaRefs>
    <ds:schemaRef ds:uri="http://schemas.microsoft.com/office/2006/documentManagement/types"/>
    <ds:schemaRef ds:uri="f9dea039-0bfe-4178-ae8f-c73776a9c8b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14dc569c-4394-419a-b3d5-608a6e05243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15710</TotalTime>
  <Words>145</Words>
  <Application>Microsoft Macintosh PowerPoint</Application>
  <PresentationFormat>Özel</PresentationFormat>
  <Paragraphs>12</Paragraphs>
  <Slides>5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Özel Tasarım</vt:lpstr>
      <vt:lpstr>Office Teması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M.Mustafa Orak</dc:creator>
  <cp:lastModifiedBy>Ercan GÜLEŞ</cp:lastModifiedBy>
  <cp:revision>308</cp:revision>
  <cp:lastPrinted>2021-09-09T14:01:55Z</cp:lastPrinted>
  <dcterms:created xsi:type="dcterms:W3CDTF">2021-04-03T09:31:02Z</dcterms:created>
  <dcterms:modified xsi:type="dcterms:W3CDTF">2022-12-28T14:09:43Z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2020-08-27T00:00:00Z</vt:filetime>
  </property>
  <property fmtid="{D5CDD505-2E9C-101B-9397-08002B2CF9AE}" pid="3" name="Creator">
    <vt:lpwstr>Adobe Illustrator 24.2 (Macintosh)</vt:lpwstr>
  </property>
  <property fmtid="{D5CDD505-2E9C-101B-9397-08002B2CF9AE}" pid="4" name="LastSaved">
    <vt:filetime>2020-08-27T00:00:00Z</vt:filetime>
  </property>
  <property fmtid="{D5CDD505-2E9C-101B-9397-08002B2CF9AE}" pid="5" name="ContentTypeId">
    <vt:lpwstr>0x0101000863E1E6BB7A19498C4AF14E780058BE</vt:lpwstr>
  </property>
</Properties>
</file>